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91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7222D-E67D-481E-AB75-6F8F0BB02E2F}" type="datetimeFigureOut">
              <a:rPr lang="ru-RU" smtClean="0"/>
              <a:t>10.04.2021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F60B21-B2FC-4567-91A2-5F08DA21AA8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60B21-B2FC-4567-91A2-5F08DA21AA81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2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Relationship Id="rId9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76400" y="1371600"/>
            <a:ext cx="59436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ru-RU" sz="6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ЧЕГО НЕ СТАЛО ?</a:t>
            </a:r>
            <a:endParaRPr lang="ru-RU" sz="6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Содержимое 2"/>
          <p:cNvSpPr txBox="1">
            <a:spLocks noChangeArrowheads="1"/>
          </p:cNvSpPr>
          <p:nvPr/>
        </p:nvSpPr>
        <p:spPr>
          <a:xfrm>
            <a:off x="1447800" y="5181600"/>
            <a:ext cx="6096000" cy="1371600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alt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alt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altLang="ru-RU" sz="11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Автоматизировать звук  Р в словах,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altLang="ru-RU" sz="11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обогащать словарный запас,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altLang="ru-RU" sz="11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упражнять в образовании форм родительного падежа единственного числа существительных,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altLang="ru-RU" sz="11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развивать зрительную память.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altLang="ru-RU" sz="11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altLang="ru-RU" sz="11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20" descr="D:\Ксюша\инет\Развивающие книги\НАГЛЯДНО - ДИДАКТИЧЕСКИЕ ПОСОБИЯ\Информационно-деловое оснащение ДОУ\Картотека предметных картинок Транспорт Н.В. Нищева\12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BFCF7"/>
              </a:clrFrom>
              <a:clrTo>
                <a:srgbClr val="FBFCF7">
                  <a:alpha val="0"/>
                </a:srgbClr>
              </a:clrTo>
            </a:clrChange>
            <a:lum contrast="10000"/>
          </a:blip>
          <a:srcRect l="14568" r="12619" b="51376"/>
          <a:stretch>
            <a:fillRect/>
          </a:stretch>
        </p:blipFill>
        <p:spPr bwMode="auto">
          <a:xfrm>
            <a:off x="990600" y="2362200"/>
            <a:ext cx="1892300" cy="176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3048000" y="2057400"/>
            <a:ext cx="3048000" cy="1828800"/>
          </a:xfrm>
          <a:prstGeom prst="rect">
            <a:avLst/>
          </a:prstGeom>
          <a:noFill/>
        </p:spPr>
      </p:pic>
      <p:pic>
        <p:nvPicPr>
          <p:cNvPr id="8" name="Рисунок 17" descr="D:\Ксюша\инет\ПРЕЗЕНТАЦИИ\ЧЕЛОВЕК И ЕГО ДЕЯТЕЛЬНОСТЬ\ПРЕДМЕТЫ ДОМАШНЕГО БЫТА\ПРЕДМЕТЫ ОБИХОДА\ТОПОР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99" t="7565" b="41444"/>
          <a:stretch>
            <a:fillRect/>
          </a:stretch>
        </p:blipFill>
        <p:spPr bwMode="auto">
          <a:xfrm>
            <a:off x="1905000" y="3733800"/>
            <a:ext cx="1447800" cy="1438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EDEFEE"/>
              </a:clrFrom>
              <a:clrTo>
                <a:srgbClr val="EDEFEE">
                  <a:alpha val="0"/>
                </a:srgbClr>
              </a:clrTo>
            </a:clrChange>
            <a:lum contrast="10000"/>
          </a:blip>
          <a:srcRect l="6960" t="4663" r="10184" b="6737"/>
          <a:stretch>
            <a:fillRect/>
          </a:stretch>
        </p:blipFill>
        <p:spPr bwMode="auto">
          <a:xfrm>
            <a:off x="3657600" y="3657600"/>
            <a:ext cx="1600200" cy="1350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26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38800" y="3962400"/>
            <a:ext cx="1828800" cy="1016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2" descr="D:\Ксюша\инет\ПРЕЗЕНТАЦИИ\БУКВЫ ЧТЕНИЕ\АЛФАВИТ буква - рисунок\Развивающие карточки АЗБУКА\овощи и продукты\[с] сыр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130" t="21123" r="6058" b="19733"/>
          <a:stretch>
            <a:fillRect/>
          </a:stretch>
        </p:blipFill>
        <p:spPr bwMode="auto">
          <a:xfrm>
            <a:off x="6324600" y="2438400"/>
            <a:ext cx="1371600" cy="1380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838200" y="1905000"/>
            <a:ext cx="3929063" cy="41910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altLang="ru-RU" smtClean="0"/>
              <a:t>   </a:t>
            </a:r>
          </a:p>
        </p:txBody>
      </p:sp>
      <p:pic>
        <p:nvPicPr>
          <p:cNvPr id="13317" name="Рисунок 1"/>
          <p:cNvPicPr>
            <a:picLocks noChangeAspect="1" noChangeArrowheads="1"/>
          </p:cNvPicPr>
          <p:nvPr>
            <p:ph type="body" sz="half" idx="2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609600" y="457200"/>
            <a:ext cx="2590800" cy="1406525"/>
          </a:xfrm>
          <a:noFill/>
        </p:spPr>
      </p:pic>
      <p:pic>
        <p:nvPicPr>
          <p:cNvPr id="4100" name="Рисунок 2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533400"/>
            <a:ext cx="259080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Рисунок 39" descr="D:\Ксюша\инет\Развивающие книги\НАГЛЯДНО - ДИДАКТИЧЕСКИЕ ПОСОБИЯ\Наглядно-Дидактическое пособие МИР В КАРТИНКАХ\Цветы\Незабудка Ромашка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2F2F0"/>
              </a:clrFrom>
              <a:clrTo>
                <a:srgbClr val="F2F2F0">
                  <a:alpha val="0"/>
                </a:srgbClr>
              </a:clrTo>
            </a:clrChange>
            <a:lum contrast="10000"/>
          </a:blip>
          <a:srcRect l="51823" t="5447" b="12906"/>
          <a:stretch>
            <a:fillRect/>
          </a:stretch>
        </p:blipFill>
        <p:spPr bwMode="auto">
          <a:xfrm>
            <a:off x="3124200" y="1905000"/>
            <a:ext cx="1979613" cy="236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Рисунок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EDEFEE"/>
              </a:clrFrom>
              <a:clrTo>
                <a:srgbClr val="EDEFEE">
                  <a:alpha val="0"/>
                </a:srgbClr>
              </a:clrTo>
            </a:clrChange>
            <a:lum contrast="10000"/>
          </a:blip>
          <a:srcRect l="6960" t="4663" r="10184" b="6737"/>
          <a:stretch>
            <a:fillRect/>
          </a:stretch>
        </p:blipFill>
        <p:spPr bwMode="auto">
          <a:xfrm>
            <a:off x="5867400" y="4495800"/>
            <a:ext cx="21336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Рисунок 2" descr="D:\Ксюша\инет\ПРЕЗЕНТАЦИИ\БУКВЫ ЧТЕНИЕ\АЛФАВИТ буква - рисунок\Развивающие карточки АЗБУКА\овощи и продукты\[с] сыр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130" t="21123" r="6058" b="19733"/>
          <a:stretch>
            <a:fillRect/>
          </a:stretch>
        </p:blipFill>
        <p:spPr bwMode="auto">
          <a:xfrm>
            <a:off x="6172200" y="2057400"/>
            <a:ext cx="1671638" cy="168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3" name="Рисунок 17" descr="D:\Ксюша\инет\ПРЕЗЕНТАЦИИ\ЧЕЛОВЕК И ЕГО ДЕЯТЕЛЬНОСТЬ\ПРЕДМЕТЫ ДОМАШНЕГО БЫТА\ПРЕДМЕТЫ ОБИХОДА\ТОПОР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99" t="7565" b="41444"/>
          <a:stretch>
            <a:fillRect/>
          </a:stretch>
        </p:blipFill>
        <p:spPr bwMode="auto">
          <a:xfrm>
            <a:off x="2743200" y="4495800"/>
            <a:ext cx="1905000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Рисунок 20" descr="D:\Ксюша\инет\Развивающие книги\НАГЛЯДНО - ДИДАКТИЧЕСКИЕ ПОСОБИЯ\Информационно-деловое оснащение ДОУ\Картотека предметных картинок Транспорт Н.В. Нищева\12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BFCF7"/>
              </a:clrFrom>
              <a:clrTo>
                <a:srgbClr val="FBFCF7">
                  <a:alpha val="0"/>
                </a:srgbClr>
              </a:clrTo>
            </a:clrChange>
            <a:lum contrast="10000"/>
          </a:blip>
          <a:srcRect l="14568" r="12619" b="51376"/>
          <a:stretch>
            <a:fillRect/>
          </a:stretch>
        </p:blipFill>
        <p:spPr bwMode="auto">
          <a:xfrm>
            <a:off x="609600" y="2743200"/>
            <a:ext cx="1892300" cy="176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33</Words>
  <PresentationFormat>Экран (4:3)</PresentationFormat>
  <Paragraphs>8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Ползователь</dc:creator>
  <cp:lastModifiedBy>Ползователь</cp:lastModifiedBy>
  <cp:revision>5</cp:revision>
  <dcterms:created xsi:type="dcterms:W3CDTF">2021-04-10T18:59:41Z</dcterms:created>
  <dcterms:modified xsi:type="dcterms:W3CDTF">2021-04-10T19:45:26Z</dcterms:modified>
</cp:coreProperties>
</file>